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Roboto"/>
      <p:regular r:id="rId8"/>
      <p:bold r:id="rId9"/>
      <p:italic r:id="rId10"/>
      <p:boldItalic r:id="rId11"/>
    </p:embeddedFont>
    <p:embeddedFont>
      <p:font typeface="Aref Ruqaa"/>
      <p:regular r:id="rId12"/>
      <p:bold r:id="rId13"/>
    </p:embeddedFont>
    <p:embeddedFont>
      <p:font typeface="Merriweather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3" Type="http://schemas.openxmlformats.org/officeDocument/2006/relationships/font" Target="fonts/ArefRuqaa-bold.fntdata"/><Relationship Id="rId12" Type="http://schemas.openxmlformats.org/officeDocument/2006/relationships/font" Target="fonts/ArefRuqaa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bold.fntdata"/><Relationship Id="rId15" Type="http://schemas.openxmlformats.org/officeDocument/2006/relationships/font" Target="fonts/Merriweather-bold.fntdata"/><Relationship Id="rId14" Type="http://schemas.openxmlformats.org/officeDocument/2006/relationships/font" Target="fonts/Merriweather-regular.fntdata"/><Relationship Id="rId17" Type="http://schemas.openxmlformats.org/officeDocument/2006/relationships/font" Target="fonts/Merriweather-boldItalic.fntdata"/><Relationship Id="rId16" Type="http://schemas.openxmlformats.org/officeDocument/2006/relationships/font" Target="fonts/Merriweather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b4c99d5198_2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b4c99d5198_2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200"/>
              <a:t>محاضرة رقم 2</a:t>
            </a:r>
            <a:endParaRPr sz="3200"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200"/>
              <a:t>في</a:t>
            </a:r>
            <a:endParaRPr sz="3200"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300"/>
              <a:t> مادة الشريعة الإسلامية</a:t>
            </a:r>
            <a:endParaRPr sz="3300"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1497750" y="2277935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 sz="3000">
                <a:solidFill>
                  <a:srgbClr val="000000"/>
                </a:solidFill>
                <a:latin typeface="Aref Ruqaa"/>
                <a:ea typeface="Aref Ruqaa"/>
                <a:cs typeface="Aref Ruqaa"/>
                <a:sym typeface="Aref Ruqaa"/>
              </a:rPr>
              <a:t>أ.د/ فاطمـة فـؤاد عبدالحميد</a:t>
            </a:r>
            <a:endParaRPr sz="3000">
              <a:solidFill>
                <a:srgbClr val="000000"/>
              </a:solidFill>
              <a:latin typeface="Aref Ruqaa"/>
              <a:ea typeface="Aref Ruqaa"/>
              <a:cs typeface="Aref Ruqaa"/>
              <a:sym typeface="Aref Ruq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6305325" y="266275"/>
            <a:ext cx="3000000" cy="81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0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(ماجستير)</a:t>
            </a:r>
            <a:endParaRPr sz="3000"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المفكرين في العصر الحديـث</a:t>
            </a:r>
            <a:endParaRPr/>
          </a:p>
        </p:txBody>
      </p:sp>
      <p:sp>
        <p:nvSpPr>
          <p:cNvPr id="72" name="Google Shape;72;p14"/>
          <p:cNvSpPr txBox="1"/>
          <p:nvPr/>
        </p:nvSpPr>
        <p:spPr>
          <a:xfrm>
            <a:off x="520400" y="1609625"/>
            <a:ext cx="8253900" cy="246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800">
                <a:latin typeface="Traditional Arabic"/>
                <a:ea typeface="Traditional Arabic"/>
                <a:cs typeface="Traditional Arabic"/>
                <a:sym typeface="Traditional Arabic"/>
              </a:rPr>
              <a:t>1- رفاعة الطهطاوي</a:t>
            </a:r>
            <a:endParaRPr sz="28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800">
                <a:latin typeface="Traditional Arabic"/>
                <a:ea typeface="Traditional Arabic"/>
                <a:cs typeface="Traditional Arabic"/>
                <a:sym typeface="Traditional Arabic"/>
              </a:rPr>
              <a:t>2- محمد عبده</a:t>
            </a:r>
            <a:endParaRPr sz="28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800">
                <a:latin typeface="Traditional Arabic"/>
                <a:ea typeface="Traditional Arabic"/>
                <a:cs typeface="Traditional Arabic"/>
                <a:sym typeface="Traditional Arabic"/>
              </a:rPr>
              <a:t>3- قاسم أمين </a:t>
            </a:r>
            <a:endParaRPr sz="28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800">
                <a:latin typeface="Traditional Arabic"/>
                <a:ea typeface="Traditional Arabic"/>
                <a:cs typeface="Traditional Arabic"/>
                <a:sym typeface="Traditional Arabic"/>
              </a:rPr>
              <a:t>4- سلامة موسي </a:t>
            </a:r>
            <a:endParaRPr sz="2800">
              <a:latin typeface="Traditional Arabic"/>
              <a:ea typeface="Traditional Arabic"/>
              <a:cs typeface="Traditional Arabic"/>
              <a:sym typeface="Traditional Arab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